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3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6" d="100"/>
          <a:sy n="56" d="100"/>
        </p:scale>
        <p:origin x="-96" y="-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3A60-508F-4BE4-A02A-FBC1A7B6474F}" type="datetimeFigureOut">
              <a:rPr lang="fa-IR" smtClean="0"/>
              <a:t>02/19/1431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9330-EC82-4233-8E86-E532646E4F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8646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3A60-508F-4BE4-A02A-FBC1A7B6474F}" type="datetimeFigureOut">
              <a:rPr lang="fa-IR" smtClean="0"/>
              <a:t>02/19/1431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9330-EC82-4233-8E86-E532646E4F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2501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3A60-508F-4BE4-A02A-FBC1A7B6474F}" type="datetimeFigureOut">
              <a:rPr lang="fa-IR" smtClean="0"/>
              <a:t>02/19/1431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9330-EC82-4233-8E86-E532646E4F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2728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3A60-508F-4BE4-A02A-FBC1A7B6474F}" type="datetimeFigureOut">
              <a:rPr lang="fa-IR" smtClean="0"/>
              <a:t>02/19/1431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9330-EC82-4233-8E86-E532646E4F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31805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3A60-508F-4BE4-A02A-FBC1A7B6474F}" type="datetimeFigureOut">
              <a:rPr lang="fa-IR" smtClean="0"/>
              <a:t>02/19/1431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9330-EC82-4233-8E86-E532646E4F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0016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3A60-508F-4BE4-A02A-FBC1A7B6474F}" type="datetimeFigureOut">
              <a:rPr lang="fa-IR" smtClean="0"/>
              <a:t>02/19/1431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9330-EC82-4233-8E86-E532646E4F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09694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3A60-508F-4BE4-A02A-FBC1A7B6474F}" type="datetimeFigureOut">
              <a:rPr lang="fa-IR" smtClean="0"/>
              <a:t>02/19/1431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9330-EC82-4233-8E86-E532646E4F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55759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3A60-508F-4BE4-A02A-FBC1A7B6474F}" type="datetimeFigureOut">
              <a:rPr lang="fa-IR" smtClean="0"/>
              <a:t>02/19/1431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9330-EC82-4233-8E86-E532646E4F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073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3A60-508F-4BE4-A02A-FBC1A7B6474F}" type="datetimeFigureOut">
              <a:rPr lang="fa-IR" smtClean="0"/>
              <a:t>02/19/1431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9330-EC82-4233-8E86-E532646E4F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59384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3A60-508F-4BE4-A02A-FBC1A7B6474F}" type="datetimeFigureOut">
              <a:rPr lang="fa-IR" smtClean="0"/>
              <a:t>02/19/1431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9330-EC82-4233-8E86-E532646E4F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5005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3A60-508F-4BE4-A02A-FBC1A7B6474F}" type="datetimeFigureOut">
              <a:rPr lang="fa-IR" smtClean="0"/>
              <a:t>02/19/1431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9330-EC82-4233-8E86-E532646E4F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045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13A60-508F-4BE4-A02A-FBC1A7B6474F}" type="datetimeFigureOut">
              <a:rPr lang="fa-IR" smtClean="0"/>
              <a:t>02/19/1431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59330-EC82-4233-8E86-E532646E4F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2588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نام سلولهای هسته دار را بنویس </a:t>
            </a:r>
            <a:endParaRPr lang="en-US" dirty="0" smtClean="0"/>
          </a:p>
          <a:p>
            <a:r>
              <a:rPr lang="en-US" dirty="0" smtClean="0"/>
              <a:t>Slid 1-5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5591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fa-I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56792"/>
            <a:ext cx="5955737" cy="38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546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2050" name="Picture 2" descr="C:\Users\Windows 7\Desktop\osce\Hypersegmented_neutroph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07344"/>
            <a:ext cx="6045423" cy="3994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6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3074" name="Picture 2" descr="C:\Users\Windows 7\Desktop\osce\Myeloblasts_with_Auer_r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5868628" cy="4024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16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098" name="Picture 2" descr="C:\Users\Windows 7\Desktop\osce\Normal_human_PM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00808"/>
            <a:ext cx="6095336" cy="413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268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122" name="Picture 2" descr="C:\Users\Windows 7\Desktop\osce\Pelger_Huet_anomal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30152"/>
            <a:ext cx="6213910" cy="427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31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1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7</dc:creator>
  <cp:lastModifiedBy>Windows 7</cp:lastModifiedBy>
  <cp:revision>1</cp:revision>
  <dcterms:created xsi:type="dcterms:W3CDTF">2010-02-03T16:52:32Z</dcterms:created>
  <dcterms:modified xsi:type="dcterms:W3CDTF">2010-02-03T17:00:41Z</dcterms:modified>
</cp:coreProperties>
</file>